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95" r:id="rId2"/>
  </p:sldMasterIdLst>
  <p:sldIdLst>
    <p:sldId id="256" r:id="rId3"/>
    <p:sldId id="279" r:id="rId4"/>
    <p:sldId id="259" r:id="rId5"/>
    <p:sldId id="258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8" r:id="rId14"/>
    <p:sldId id="307" r:id="rId15"/>
    <p:sldId id="309" r:id="rId16"/>
    <p:sldId id="310" r:id="rId17"/>
    <p:sldId id="311" r:id="rId18"/>
    <p:sldId id="312" r:id="rId19"/>
    <p:sldId id="313" r:id="rId20"/>
    <p:sldId id="314" r:id="rId21"/>
    <p:sldId id="315" r:id="rId22"/>
    <p:sldId id="316" r:id="rId23"/>
    <p:sldId id="318" r:id="rId24"/>
    <p:sldId id="317" r:id="rId25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1582">
          <p15:clr>
            <a:srgbClr val="A4A3A4"/>
          </p15:clr>
        </p15:guide>
        <p15:guide id="3" pos="5602">
          <p15:clr>
            <a:srgbClr val="A4A3A4"/>
          </p15:clr>
        </p15:guide>
        <p15:guide id="4" pos="136">
          <p15:clr>
            <a:srgbClr val="A4A3A4"/>
          </p15:clr>
        </p15:guide>
        <p15:guide id="5" orient="horz" pos="18">
          <p15:clr>
            <a:srgbClr val="A4A3A4"/>
          </p15:clr>
        </p15:guide>
        <p15:guide id="6" orient="horz" pos="318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900"/>
    <a:srgbClr val="FF774B"/>
    <a:srgbClr val="95542E"/>
    <a:srgbClr val="EE792F"/>
    <a:srgbClr val="F3A54C"/>
    <a:srgbClr val="FFCB5B"/>
    <a:srgbClr val="728361"/>
    <a:srgbClr val="9D2E2E"/>
    <a:srgbClr val="6C723B"/>
    <a:srgbClr val="838E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929" autoAdjust="0"/>
    <p:restoredTop sz="94660"/>
  </p:normalViewPr>
  <p:slideViewPr>
    <p:cSldViewPr snapToGrid="0">
      <p:cViewPr varScale="1">
        <p:scale>
          <a:sx n="95" d="100"/>
          <a:sy n="95" d="100"/>
        </p:scale>
        <p:origin x="58" y="437"/>
      </p:cViewPr>
      <p:guideLst>
        <p:guide pos="2880"/>
        <p:guide orient="horz" pos="1582"/>
        <p:guide pos="5602"/>
        <p:guide pos="136"/>
        <p:guide orient="horz" pos="18"/>
        <p:guide orient="horz" pos="318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2.jpe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5608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400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5895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5387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93954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681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98" t="16788" b="5000"/>
          <a:stretch>
            <a:fillRect/>
          </a:stretch>
        </p:blipFill>
        <p:spPr>
          <a:xfrm>
            <a:off x="-1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8845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652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7017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98410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8525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72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59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818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044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926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98" t="16788" b="5000"/>
          <a:stretch>
            <a:fillRect/>
          </a:stretch>
        </p:blipFill>
        <p:spPr>
          <a:xfrm>
            <a:off x="-1" y="0"/>
            <a:ext cx="9144000" cy="5143500"/>
          </a:xfrm>
          <a:prstGeom prst="rect">
            <a:avLst/>
          </a:prstGeom>
        </p:spPr>
      </p:pic>
      <p:sp>
        <p:nvSpPr>
          <p:cNvPr id="3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302129" y="1421013"/>
            <a:ext cx="1632197" cy="16321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2026828" y="3200828"/>
            <a:ext cx="1632197" cy="16321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3751527" y="1421013"/>
            <a:ext cx="1632197" cy="16321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5476226" y="3200828"/>
            <a:ext cx="1632197" cy="16321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7200925" y="1421013"/>
            <a:ext cx="1632197" cy="16321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2" name="矩形 1"/>
          <p:cNvSpPr/>
          <p:nvPr userDrawn="1"/>
        </p:nvSpPr>
        <p:spPr>
          <a:xfrm>
            <a:off x="302129" y="3200828"/>
            <a:ext cx="1632197" cy="16321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2026828" y="1421013"/>
            <a:ext cx="1632197" cy="16321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3751526" y="3200827"/>
            <a:ext cx="1632197" cy="16321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5476226" y="1421012"/>
            <a:ext cx="1632197" cy="163219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7200923" y="3200827"/>
            <a:ext cx="1632197" cy="16321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825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955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662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203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3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867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789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904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555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577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2" r="556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285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49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081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87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143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127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26" Type="http://schemas.openxmlformats.org/officeDocument/2006/relationships/slideLayout" Target="../slideLayouts/slideLayout39.xml"/><Relationship Id="rId3" Type="http://schemas.openxmlformats.org/officeDocument/2006/relationships/slideLayout" Target="../slideLayouts/slideLayout16.xml"/><Relationship Id="rId21" Type="http://schemas.openxmlformats.org/officeDocument/2006/relationships/slideLayout" Target="../slideLayouts/slideLayout34.xml"/><Relationship Id="rId34" Type="http://schemas.openxmlformats.org/officeDocument/2006/relationships/image" Target="../media/image1.jpg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3.xml"/><Relationship Id="rId29" Type="http://schemas.openxmlformats.org/officeDocument/2006/relationships/slideLayout" Target="../slideLayouts/slideLayout4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24" Type="http://schemas.openxmlformats.org/officeDocument/2006/relationships/slideLayout" Target="../slideLayouts/slideLayout37.xml"/><Relationship Id="rId32" Type="http://schemas.openxmlformats.org/officeDocument/2006/relationships/slideLayout" Target="../slideLayouts/slideLayout45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44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B821E1E1-C2E2-4CDD-9A23-A3F1F47A2F7F}" type="datetimeFigureOut">
              <a:rPr lang="zh-CN" altLang="en-US" smtClean="0"/>
              <a:t>2018/6/3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E9DFD411-9938-4D6D-80D5-0232E79D644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6344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  <p:sldLayoutId id="2147483715" r:id="rId20"/>
    <p:sldLayoutId id="2147483716" r:id="rId21"/>
    <p:sldLayoutId id="2147483717" r:id="rId22"/>
    <p:sldLayoutId id="2147483718" r:id="rId23"/>
    <p:sldLayoutId id="2147483719" r:id="rId24"/>
    <p:sldLayoutId id="2147483720" r:id="rId25"/>
    <p:sldLayoutId id="2147483721" r:id="rId26"/>
    <p:sldLayoutId id="2147483722" r:id="rId27"/>
    <p:sldLayoutId id="2147483723" r:id="rId28"/>
    <p:sldLayoutId id="2147483724" r:id="rId29"/>
    <p:sldLayoutId id="2147483725" r:id="rId30"/>
    <p:sldLayoutId id="2147483726" r:id="rId31"/>
    <p:sldLayoutId id="2147483727" r:id="rId32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 bwMode="auto">
          <a:xfrm>
            <a:off x="3591560" y="2000093"/>
            <a:ext cx="196088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3200" kern="100" spc="300">
                <a:solidFill>
                  <a:srgbClr val="FF6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代码测试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003290" y="3562985"/>
            <a:ext cx="276479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accent1"/>
                </a:solidFill>
                <a:latin typeface="+mj-ea"/>
                <a:ea typeface="+mj-ea"/>
              </a:rPr>
              <a:t>测试人：张琪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550035" y="19050"/>
            <a:ext cx="2360295" cy="4869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using System;</a:t>
            </a:r>
          </a:p>
          <a:p>
            <a:r>
              <a:rPr lang="zh-CN" altLang="en-US"/>
              <a:t>using System.Collections.Generic;</a:t>
            </a:r>
          </a:p>
          <a:p>
            <a:r>
              <a:rPr lang="zh-CN" altLang="en-US"/>
              <a:t>using System.ComponentModel;</a:t>
            </a:r>
          </a:p>
          <a:p>
            <a:r>
              <a:rPr lang="zh-CN" altLang="en-US"/>
              <a:t>using System.Data;</a:t>
            </a:r>
          </a:p>
          <a:p>
            <a:r>
              <a:rPr lang="zh-CN" altLang="en-US"/>
              <a:t>using System.Drawing;</a:t>
            </a:r>
          </a:p>
          <a:p>
            <a:r>
              <a:rPr lang="zh-CN" altLang="en-US"/>
              <a:t>using System.Linq;</a:t>
            </a:r>
          </a:p>
          <a:p>
            <a:r>
              <a:rPr lang="zh-CN" altLang="en-US"/>
              <a:t>using System.Text;</a:t>
            </a:r>
          </a:p>
          <a:p>
            <a:r>
              <a:rPr lang="zh-CN" altLang="en-US"/>
              <a:t>using System.Windows.Forms;</a:t>
            </a:r>
          </a:p>
          <a:p>
            <a:endParaRPr lang="zh-CN" altLang="en-US"/>
          </a:p>
          <a:p>
            <a:r>
              <a:rPr lang="zh-CN" altLang="en-US"/>
              <a:t>namespace 登陆注册</a:t>
            </a:r>
          </a:p>
          <a:p>
            <a:r>
              <a:rPr lang="zh-CN" altLang="en-US"/>
              <a:t>{</a:t>
            </a:r>
          </a:p>
          <a:p>
            <a:r>
              <a:rPr lang="zh-CN" altLang="en-US"/>
              <a:t>    public partial class 商城 : Form</a:t>
            </a:r>
          </a:p>
          <a:p>
            <a:r>
              <a:rPr lang="zh-CN" altLang="en-US"/>
              <a:t>    {</a:t>
            </a:r>
          </a:p>
          <a:p>
            <a:endParaRPr lang="zh-CN" altLang="en-US"/>
          </a:p>
          <a:p>
            <a:r>
              <a:rPr lang="zh-CN" altLang="en-US"/>
              <a:t>        //创建对象</a:t>
            </a:r>
          </a:p>
          <a:p>
            <a:r>
              <a:rPr lang="zh-CN" altLang="en-US"/>
              <a:t>        People p1 = new People();</a:t>
            </a:r>
          </a:p>
          <a:p>
            <a:r>
              <a:rPr lang="zh-CN" altLang="en-US"/>
              <a:t>        public 商城()</a:t>
            </a:r>
          </a:p>
          <a:p>
            <a:r>
              <a:rPr lang="zh-CN" altLang="en-US"/>
              <a:t>        {</a:t>
            </a:r>
          </a:p>
          <a:p>
            <a:r>
              <a:rPr lang="zh-CN" altLang="en-US"/>
              <a:t>            InitializeComponent();</a:t>
            </a:r>
          </a:p>
          <a:p>
            <a:r>
              <a:rPr lang="zh-CN" altLang="en-US"/>
              <a:t>        }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057650" y="19050"/>
            <a:ext cx="2299335" cy="4869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 public 商城(People people)</a:t>
            </a:r>
          </a:p>
          <a:p>
            <a:r>
              <a:rPr lang="zh-CN" altLang="en-US"/>
              <a:t>        {</a:t>
            </a:r>
          </a:p>
          <a:p>
            <a:r>
              <a:rPr lang="zh-CN" altLang="en-US"/>
              <a:t>            InitializeComponent();</a:t>
            </a:r>
          </a:p>
          <a:p>
            <a:r>
              <a:rPr lang="zh-CN" altLang="en-US"/>
              <a:t>            p1 = people;</a:t>
            </a:r>
          </a:p>
          <a:p>
            <a:r>
              <a:rPr lang="zh-CN" altLang="en-US"/>
              <a:t>        }</a:t>
            </a:r>
          </a:p>
          <a:p>
            <a:endParaRPr lang="zh-CN" altLang="en-US"/>
          </a:p>
          <a:p>
            <a:r>
              <a:rPr lang="zh-CN" altLang="en-US"/>
              <a:t>        //购买干猫粮</a:t>
            </a:r>
          </a:p>
          <a:p>
            <a:r>
              <a:rPr lang="zh-CN" altLang="en-US"/>
              <a:t>        private void button1_Click(object sender, EventArgs e)</a:t>
            </a:r>
          </a:p>
          <a:p>
            <a:r>
              <a:rPr lang="zh-CN" altLang="en-US"/>
              <a:t>        {</a:t>
            </a:r>
          </a:p>
          <a:p>
            <a:r>
              <a:rPr lang="zh-CN" altLang="en-US"/>
              <a:t>            //判断用户金币是否足够</a:t>
            </a:r>
          </a:p>
          <a:p>
            <a:r>
              <a:rPr lang="zh-CN" altLang="en-US"/>
              <a:t>            if(p1.money &gt;= 20)</a:t>
            </a:r>
          </a:p>
          <a:p>
            <a:r>
              <a:rPr lang="zh-CN" altLang="en-US"/>
              <a:t>            {</a:t>
            </a:r>
          </a:p>
          <a:p>
            <a:r>
              <a:rPr lang="zh-CN" altLang="en-US"/>
              <a:t>                //用户的干猫粮数量加1</a:t>
            </a:r>
          </a:p>
          <a:p>
            <a:r>
              <a:rPr lang="zh-CN" altLang="en-US"/>
              <a:t>                p1.products["干猫粮"] += 1;</a:t>
            </a:r>
          </a:p>
          <a:p>
            <a:r>
              <a:rPr lang="zh-CN" altLang="en-US"/>
              <a:t>                //用户的金币数量减少20</a:t>
            </a:r>
          </a:p>
          <a:p>
            <a:r>
              <a:rPr lang="zh-CN" altLang="en-US"/>
              <a:t>                p1.money -= 20;</a:t>
            </a:r>
          </a:p>
          <a:p>
            <a:r>
              <a:rPr lang="zh-CN" altLang="en-US"/>
              <a:t>            }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525895" y="19050"/>
            <a:ext cx="2003425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else</a:t>
            </a:r>
          </a:p>
          <a:p>
            <a:r>
              <a:rPr lang="zh-CN" altLang="en-US"/>
              <a:t>            {</a:t>
            </a:r>
          </a:p>
          <a:p>
            <a:r>
              <a:rPr lang="zh-CN" altLang="en-US"/>
              <a:t>               MessageBox.Show("你的金币不足！");</a:t>
            </a:r>
          </a:p>
          <a:p>
            <a:r>
              <a:rPr lang="zh-CN" altLang="en-US"/>
              <a:t>            }          </a:t>
            </a:r>
          </a:p>
          <a:p>
            <a:r>
              <a:rPr lang="zh-CN" altLang="en-US"/>
              <a:t>        }</a:t>
            </a:r>
          </a:p>
          <a:p>
            <a:r>
              <a:rPr lang="zh-CN" altLang="en-US"/>
              <a:t>        //购买湿猫粮</a:t>
            </a:r>
          </a:p>
          <a:p>
            <a:r>
              <a:rPr lang="zh-CN" altLang="en-US"/>
              <a:t>        private void button2_Click(object sender, EventArgs e)</a:t>
            </a:r>
          </a:p>
          <a:p>
            <a:r>
              <a:rPr lang="zh-CN" altLang="en-US"/>
              <a:t>        {</a:t>
            </a:r>
          </a:p>
          <a:p>
            <a:r>
              <a:rPr lang="zh-CN" altLang="en-US"/>
              <a:t>            //判断用户金币是否足够</a:t>
            </a:r>
          </a:p>
          <a:p>
            <a:r>
              <a:rPr lang="zh-CN" altLang="en-US"/>
              <a:t>            if (p1.money &gt;= 20)</a:t>
            </a:r>
          </a:p>
          <a:p>
            <a:r>
              <a:rPr lang="zh-CN" altLang="en-US"/>
              <a:t>            {</a:t>
            </a:r>
          </a:p>
          <a:p>
            <a:r>
              <a:rPr lang="zh-CN" altLang="en-US"/>
              <a:t>                //用户的湿猫粮数量加1</a:t>
            </a:r>
          </a:p>
          <a:p>
            <a:r>
              <a:rPr lang="zh-CN" altLang="en-US"/>
              <a:t>                p1.products["湿猫粮"] += 1;</a:t>
            </a:r>
          </a:p>
          <a:p>
            <a:r>
              <a:rPr lang="zh-CN" altLang="en-US"/>
              <a:t>                //用户的金币数量减少30</a:t>
            </a:r>
          </a:p>
          <a:p>
            <a:r>
              <a:rPr lang="zh-CN" altLang="en-US"/>
              <a:t>                p1.money -= 30;</a:t>
            </a:r>
          </a:p>
          <a:p>
            <a:r>
              <a:rPr lang="zh-CN" altLang="en-US"/>
              <a:t>            }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19735" y="808990"/>
            <a:ext cx="390525" cy="12242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/>
              <a:t>商城界面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636520" y="275590"/>
            <a:ext cx="2567305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else</a:t>
            </a:r>
          </a:p>
          <a:p>
            <a:r>
              <a:rPr lang="zh-CN" altLang="en-US"/>
              <a:t>            {</a:t>
            </a:r>
          </a:p>
          <a:p>
            <a:r>
              <a:rPr lang="zh-CN" altLang="en-US"/>
              <a:t>                MessageBox.Show("你的金币不足！");</a:t>
            </a:r>
          </a:p>
          <a:p>
            <a:r>
              <a:rPr lang="zh-CN" altLang="en-US"/>
              <a:t>            }</a:t>
            </a:r>
          </a:p>
          <a:p>
            <a:r>
              <a:rPr lang="zh-CN" altLang="en-US"/>
              <a:t>        }</a:t>
            </a:r>
          </a:p>
          <a:p>
            <a:endParaRPr lang="zh-CN" altLang="en-US"/>
          </a:p>
          <a:p>
            <a:r>
              <a:rPr lang="zh-CN" altLang="en-US"/>
              <a:t>        //购买营养膏</a:t>
            </a:r>
          </a:p>
          <a:p>
            <a:r>
              <a:rPr lang="zh-CN" altLang="en-US"/>
              <a:t>        private void button3_Click(object sender, EventArgs e)</a:t>
            </a:r>
          </a:p>
          <a:p>
            <a:r>
              <a:rPr lang="zh-CN" altLang="en-US"/>
              <a:t>        {</a:t>
            </a:r>
          </a:p>
          <a:p>
            <a:r>
              <a:rPr lang="zh-CN" altLang="en-US"/>
              <a:t>            //判断用户金币是否足够</a:t>
            </a:r>
          </a:p>
          <a:p>
            <a:r>
              <a:rPr lang="zh-CN" altLang="en-US"/>
              <a:t>            if (p1.money &gt;= 20)</a:t>
            </a:r>
          </a:p>
          <a:p>
            <a:r>
              <a:rPr lang="zh-CN" altLang="en-US"/>
              <a:t>            {</a:t>
            </a:r>
          </a:p>
          <a:p>
            <a:r>
              <a:rPr lang="zh-CN" altLang="en-US"/>
              <a:t>                //用户的营养膏数量加1</a:t>
            </a:r>
          </a:p>
          <a:p>
            <a:r>
              <a:rPr lang="zh-CN" altLang="en-US"/>
              <a:t>                p1.products["营养膏"] += 1;</a:t>
            </a:r>
          </a:p>
          <a:p>
            <a:r>
              <a:rPr lang="zh-CN" altLang="en-US"/>
              <a:t>                //用户的金币数量减少50</a:t>
            </a:r>
          </a:p>
          <a:p>
            <a:r>
              <a:rPr lang="zh-CN" altLang="en-US"/>
              <a:t>                p1.money -= 50;</a:t>
            </a:r>
          </a:p>
          <a:p>
            <a:r>
              <a:rPr lang="zh-CN" altLang="en-US"/>
              <a:t>            }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032500" y="275590"/>
            <a:ext cx="2082800" cy="4453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else</a:t>
            </a:r>
          </a:p>
          <a:p>
            <a:r>
              <a:rPr lang="zh-CN" altLang="en-US"/>
              <a:t>            {</a:t>
            </a:r>
          </a:p>
          <a:p>
            <a:r>
              <a:rPr lang="zh-CN" altLang="en-US"/>
              <a:t>                MessageBox.Show("你的金币不足！");</a:t>
            </a:r>
          </a:p>
          <a:p>
            <a:r>
              <a:rPr lang="zh-CN" altLang="en-US"/>
              <a:t>            }</a:t>
            </a:r>
          </a:p>
          <a:p>
            <a:r>
              <a:rPr lang="zh-CN" altLang="en-US"/>
              <a:t>        }</a:t>
            </a:r>
          </a:p>
          <a:p>
            <a:endParaRPr lang="zh-CN" altLang="en-US"/>
          </a:p>
          <a:p>
            <a:r>
              <a:rPr lang="zh-CN" altLang="en-US"/>
              <a:t>        //返回主界面</a:t>
            </a:r>
          </a:p>
          <a:p>
            <a:r>
              <a:rPr lang="zh-CN" altLang="en-US"/>
              <a:t>        private void button4_Click(object sender, EventArgs e)</a:t>
            </a:r>
          </a:p>
          <a:p>
            <a:r>
              <a:rPr lang="zh-CN" altLang="en-US"/>
              <a:t>        {</a:t>
            </a:r>
          </a:p>
          <a:p>
            <a:endParaRPr lang="zh-CN" altLang="en-US"/>
          </a:p>
          <a:p>
            <a:r>
              <a:rPr lang="zh-CN" altLang="en-US"/>
              <a:t>            主界面 zjm = new 主界面(p1);</a:t>
            </a:r>
          </a:p>
          <a:p>
            <a:r>
              <a:rPr lang="zh-CN" altLang="en-US"/>
              <a:t>            zjm.Show();</a:t>
            </a:r>
          </a:p>
          <a:p>
            <a:r>
              <a:rPr lang="zh-CN" altLang="en-US"/>
              <a:t>            this.Close();</a:t>
            </a:r>
          </a:p>
          <a:p>
            <a:r>
              <a:rPr lang="zh-CN" altLang="en-US"/>
              <a:t>        }</a:t>
            </a:r>
          </a:p>
          <a:p>
            <a:r>
              <a:rPr lang="zh-CN" altLang="en-US"/>
              <a:t>    }</a:t>
            </a:r>
          </a:p>
          <a:p>
            <a:r>
              <a:rPr lang="zh-CN" altLang="en-US"/>
              <a:t>}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750570" y="720090"/>
            <a:ext cx="4540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商城界面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38500" y="1875155"/>
            <a:ext cx="328739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测试用例：</a:t>
            </a:r>
          </a:p>
          <a:p>
            <a:endParaRPr lang="zh-CN" altLang="en-US">
              <a:solidFill>
                <a:schemeClr val="accent1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登录名：</a:t>
            </a:r>
            <a:r>
              <a:rPr lang="en-US" altLang="zh-CN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1</a:t>
            </a:r>
          </a:p>
          <a:p>
            <a:r>
              <a:rPr lang="zh-CN" altLang="en-US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喂食：营养膏</a:t>
            </a:r>
          </a:p>
          <a:p>
            <a:endParaRPr lang="zh-CN" altLang="en-US">
              <a:solidFill>
                <a:schemeClr val="accent1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登录名：</a:t>
            </a:r>
            <a:r>
              <a:rPr lang="en-US" altLang="zh-CN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1</a:t>
            </a:r>
          </a:p>
          <a:p>
            <a:r>
              <a:rPr lang="zh-CN" altLang="en-US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撸猫</a:t>
            </a:r>
          </a:p>
          <a:p>
            <a:endParaRPr lang="zh-CN" altLang="en-US">
              <a:solidFill>
                <a:schemeClr val="accent1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登录名：</a:t>
            </a:r>
            <a:r>
              <a:rPr lang="en-US" altLang="zh-CN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1</a:t>
            </a:r>
          </a:p>
          <a:p>
            <a:r>
              <a:rPr lang="zh-CN" altLang="en-US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铲屎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B6)8M8KWVG25G1PXBX2LO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040" y="117475"/>
            <a:ext cx="3047365" cy="2799715"/>
          </a:xfrm>
          <a:prstGeom prst="rect">
            <a:avLst/>
          </a:prstGeom>
        </p:spPr>
      </p:pic>
      <p:pic>
        <p:nvPicPr>
          <p:cNvPr id="3" name="图片 2" descr="CSN]BNYJ{NG7G96I`9)JC(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215" y="2171700"/>
            <a:ext cx="3066415" cy="28092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NUFXXO9_CV($M}[0_D)30`Q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200" y="126365"/>
            <a:ext cx="2618740" cy="3628390"/>
          </a:xfrm>
          <a:prstGeom prst="rect">
            <a:avLst/>
          </a:prstGeom>
        </p:spPr>
      </p:pic>
      <p:pic>
        <p:nvPicPr>
          <p:cNvPr id="3" name="图片 2" descr="(7K6N`~WVAXL6PC$6VI]L]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515" y="1389380"/>
            <a:ext cx="2637790" cy="36569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8H)4`EW7Q``CMT8N$_1MIJ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845" y="679450"/>
            <a:ext cx="6744335" cy="40011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[TDEWJ@VXP7XG2N92Q0YSY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75" y="708025"/>
            <a:ext cx="6715760" cy="40392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7K4$4ZGUFVQEOL$SHT)4[]K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210" y="928370"/>
            <a:ext cx="6706235" cy="39725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_UAOZF`EN5_{KQ(IO3)$[[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2435" y="1341755"/>
            <a:ext cx="5752465" cy="3704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~R16Z3DLE]Y1V@MFT(J~6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3380" y="1312545"/>
            <a:ext cx="5791835" cy="37153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21521" y="915396"/>
            <a:ext cx="130997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CONTENTS</a:t>
            </a:r>
          </a:p>
        </p:txBody>
      </p:sp>
      <p:cxnSp>
        <p:nvCxnSpPr>
          <p:cNvPr id="5" name="直接连接符 4"/>
          <p:cNvCxnSpPr/>
          <p:nvPr/>
        </p:nvCxnSpPr>
        <p:spPr bwMode="auto">
          <a:xfrm>
            <a:off x="1043988" y="905655"/>
            <a:ext cx="26347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矩形 5"/>
          <p:cNvSpPr/>
          <p:nvPr/>
        </p:nvSpPr>
        <p:spPr>
          <a:xfrm>
            <a:off x="868621" y="215674"/>
            <a:ext cx="136287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solidFill>
                  <a:schemeClr val="accent1"/>
                </a:solidFill>
                <a:latin typeface="+mj-ea"/>
                <a:ea typeface="+mj-ea"/>
              </a:rPr>
              <a:t>目 录</a:t>
            </a:r>
            <a:endParaRPr lang="en-US" altLang="zh-CN" sz="4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529944" y="1933261"/>
            <a:ext cx="1020536" cy="102053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01</a:t>
            </a:r>
            <a:endParaRPr lang="zh-CN" altLang="en-US" sz="3200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5053908" y="1933261"/>
            <a:ext cx="1020536" cy="10205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smtClean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02</a:t>
            </a:r>
            <a:endParaRPr lang="en-US" altLang="zh-CN" sz="3200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529944" y="3633108"/>
            <a:ext cx="1020536" cy="102053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smtClean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03</a:t>
            </a:r>
            <a:endParaRPr lang="en-US" altLang="zh-CN" sz="3200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5053908" y="3633108"/>
            <a:ext cx="1020536" cy="102053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smtClean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04</a:t>
            </a:r>
            <a:endParaRPr lang="en-US" altLang="zh-CN" sz="3200">
              <a:solidFill>
                <a:prstClr val="white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25" name="文本框 6"/>
          <p:cNvSpPr txBox="1">
            <a:spLocks noChangeArrowheads="1"/>
          </p:cNvSpPr>
          <p:nvPr/>
        </p:nvSpPr>
        <p:spPr bwMode="auto">
          <a:xfrm>
            <a:off x="2231495" y="2343460"/>
            <a:ext cx="80645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Form1</a:t>
            </a:r>
          </a:p>
        </p:txBody>
      </p:sp>
      <p:sp>
        <p:nvSpPr>
          <p:cNvPr id="26" name="文本框 6"/>
          <p:cNvSpPr txBox="1">
            <a:spLocks noChangeArrowheads="1"/>
          </p:cNvSpPr>
          <p:nvPr/>
        </p:nvSpPr>
        <p:spPr bwMode="auto">
          <a:xfrm>
            <a:off x="6647993" y="2343460"/>
            <a:ext cx="80645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Form2</a:t>
            </a:r>
          </a:p>
        </p:txBody>
      </p:sp>
      <p:sp>
        <p:nvSpPr>
          <p:cNvPr id="27" name="文本框 26"/>
          <p:cNvSpPr txBox="1">
            <a:spLocks noChangeArrowheads="1"/>
          </p:cNvSpPr>
          <p:nvPr/>
        </p:nvSpPr>
        <p:spPr bwMode="auto">
          <a:xfrm>
            <a:off x="2231554" y="3974099"/>
            <a:ext cx="7924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主界面</a:t>
            </a:r>
          </a:p>
        </p:txBody>
      </p:sp>
      <p:sp>
        <p:nvSpPr>
          <p:cNvPr id="28" name="文本框 6"/>
          <p:cNvSpPr txBox="1">
            <a:spLocks noChangeArrowheads="1"/>
          </p:cNvSpPr>
          <p:nvPr/>
        </p:nvSpPr>
        <p:spPr bwMode="auto">
          <a:xfrm>
            <a:off x="6647774" y="3973601"/>
            <a:ext cx="9956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商城界面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E02[KHI_1DJ$9`942ASG3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065" y="1174115"/>
            <a:ext cx="5695315" cy="37522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HM2CN(HJ@CL5N15%(9B6_%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2130" y="1035685"/>
            <a:ext cx="5695315" cy="3723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79140" y="1706880"/>
            <a:ext cx="362267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张琪：</a:t>
            </a:r>
          </a:p>
          <a:p>
            <a:r>
              <a:rPr lang="en-US" altLang="zh-CN" sz="2000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PPT</a:t>
            </a:r>
            <a:r>
              <a:rPr lang="zh-CN" altLang="en-US" sz="2000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、代码测试</a:t>
            </a:r>
          </a:p>
          <a:p>
            <a:r>
              <a:rPr lang="en-US" altLang="zh-CN" sz="2000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7</a:t>
            </a:r>
            <a:r>
              <a:rPr lang="zh-CN" altLang="en-US" sz="2000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分</a:t>
            </a:r>
          </a:p>
          <a:p>
            <a:endParaRPr lang="zh-CN" altLang="en-US" sz="2000">
              <a:solidFill>
                <a:schemeClr val="accent1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 sz="2000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王淑雯：</a:t>
            </a:r>
          </a:p>
          <a:p>
            <a:r>
              <a:rPr lang="zh-CN" altLang="en-US" sz="2000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代码完善</a:t>
            </a:r>
          </a:p>
          <a:p>
            <a:r>
              <a:rPr lang="en-US" altLang="zh-CN" sz="2000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7</a:t>
            </a:r>
            <a:r>
              <a:rPr lang="zh-CN" altLang="en-US" sz="2000">
                <a:solidFill>
                  <a:schemeClr val="accent1"/>
                </a:solidFill>
                <a:latin typeface="+mj-ea"/>
                <a:ea typeface="+mj-ea"/>
                <a:cs typeface="+mj-ea"/>
              </a:rPr>
              <a:t>分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703320" y="2279650"/>
            <a:ext cx="26962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chemeClr val="accent1"/>
                </a:solidFill>
                <a:latin typeface="+mj-ea"/>
                <a:ea typeface="+mj-ea"/>
              </a:rPr>
              <a:t>谢谢观看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 flipH="1">
            <a:off x="4325192" y="1839167"/>
            <a:ext cx="493616" cy="493616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8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8332470" y="29210"/>
            <a:ext cx="78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Form1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113623" y="512445"/>
            <a:ext cx="2685415" cy="3830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using System;</a:t>
            </a:r>
          </a:p>
          <a:p>
            <a:endParaRPr lang="zh-CN" altLang="en-US" dirty="0"/>
          </a:p>
          <a:p>
            <a:r>
              <a:rPr lang="zh-CN" altLang="en-US" dirty="0"/>
              <a:t>using System.Windows.Forms;</a:t>
            </a:r>
          </a:p>
          <a:p>
            <a:endParaRPr lang="zh-CN" altLang="en-US" dirty="0"/>
          </a:p>
          <a:p>
            <a:r>
              <a:rPr lang="zh-CN" altLang="en-US" dirty="0"/>
              <a:t>namespace 登陆注册</a:t>
            </a:r>
          </a:p>
          <a:p>
            <a:r>
              <a:rPr lang="zh-CN" altLang="en-US" dirty="0"/>
              <a:t>{</a:t>
            </a:r>
          </a:p>
          <a:p>
            <a:r>
              <a:rPr lang="zh-CN" altLang="en-US" dirty="0"/>
              <a:t>    public partial class Form1 : Form</a:t>
            </a:r>
          </a:p>
          <a:p>
            <a:r>
              <a:rPr lang="zh-CN" altLang="en-US" dirty="0"/>
              <a:t>    {</a:t>
            </a:r>
          </a:p>
          <a:p>
            <a:r>
              <a:rPr lang="zh-CN" altLang="en-US" dirty="0"/>
              <a:t>        public Form1()</a:t>
            </a:r>
          </a:p>
          <a:p>
            <a:r>
              <a:rPr lang="zh-CN" altLang="en-US" dirty="0"/>
              <a:t>        {</a:t>
            </a:r>
          </a:p>
          <a:p>
            <a:r>
              <a:rPr lang="zh-CN" altLang="en-US" dirty="0"/>
              <a:t>            InitializeComponent();</a:t>
            </a:r>
          </a:p>
          <a:p>
            <a:r>
              <a:rPr lang="zh-CN" altLang="en-US" dirty="0"/>
              <a:t>        }</a:t>
            </a:r>
          </a:p>
          <a:p>
            <a:endParaRPr lang="zh-CN" altLang="en-US" dirty="0"/>
          </a:p>
          <a:p>
            <a:r>
              <a:rPr lang="zh-CN" altLang="en-US" dirty="0"/>
              <a:t>        </a:t>
            </a:r>
          </a:p>
          <a:p>
            <a:r>
              <a:rPr lang="zh-CN" altLang="en-US" dirty="0"/>
              <a:t>        private void button1_Click(object sender, EventArgs e)</a:t>
            </a:r>
          </a:p>
          <a:p>
            <a:r>
              <a:rPr lang="zh-CN" altLang="en-US" dirty="0"/>
              <a:t>        {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391192" y="512445"/>
            <a:ext cx="2931795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//获取窗体参数</a:t>
            </a:r>
          </a:p>
          <a:p>
            <a:r>
              <a:rPr lang="zh-CN" altLang="en-US" dirty="0"/>
              <a:t>            string name = textBox1.Text;</a:t>
            </a:r>
          </a:p>
          <a:p>
            <a:r>
              <a:rPr lang="zh-CN" altLang="en-US" dirty="0"/>
              <a:t>            string sex = radioButton2.Checked ? "女" : "男";</a:t>
            </a:r>
          </a:p>
          <a:p>
            <a:endParaRPr lang="zh-CN" altLang="en-US" dirty="0"/>
          </a:p>
          <a:p>
            <a:r>
              <a:rPr lang="zh-CN" altLang="en-US" dirty="0"/>
              <a:t>            //读取存放账号的文件。遍历遍历查询账号是否存在。</a:t>
            </a:r>
          </a:p>
          <a:p>
            <a:endParaRPr lang="zh-CN" altLang="en-US" dirty="0"/>
          </a:p>
          <a:p>
            <a:r>
              <a:rPr lang="zh-CN" altLang="en-US" dirty="0"/>
              <a:t>            主界面 zjm = new 主界面();</a:t>
            </a:r>
          </a:p>
          <a:p>
            <a:r>
              <a:rPr lang="zh-CN" altLang="en-US" dirty="0"/>
              <a:t>            zjm.Show();</a:t>
            </a:r>
          </a:p>
          <a:p>
            <a:r>
              <a:rPr lang="zh-CN" altLang="en-US" dirty="0"/>
              <a:t>        }</a:t>
            </a:r>
          </a:p>
          <a:p>
            <a:endParaRPr lang="zh-CN" altLang="en-US" dirty="0"/>
          </a:p>
          <a:p>
            <a:r>
              <a:rPr lang="zh-CN" altLang="en-US" dirty="0"/>
              <a:t>        private void button2_Click(object sender, EventArgs e)</a:t>
            </a:r>
          </a:p>
          <a:p>
            <a:r>
              <a:rPr lang="zh-CN" altLang="en-US" dirty="0"/>
              <a:t>        {</a:t>
            </a:r>
          </a:p>
          <a:p>
            <a:r>
              <a:rPr lang="zh-CN" altLang="en-US" dirty="0"/>
              <a:t>            //跳转到注册页面</a:t>
            </a:r>
          </a:p>
          <a:p>
            <a:r>
              <a:rPr lang="zh-CN" altLang="en-US" dirty="0"/>
              <a:t>            Form2 f2 = new Form2();</a:t>
            </a:r>
          </a:p>
          <a:p>
            <a:r>
              <a:rPr lang="zh-CN" altLang="en-US" dirty="0"/>
              <a:t>            f2.Show();</a:t>
            </a:r>
          </a:p>
          <a:p>
            <a:r>
              <a:rPr lang="zh-CN" altLang="en-US" dirty="0"/>
              <a:t>            this.Hide();</a:t>
            </a:r>
          </a:p>
          <a:p>
            <a:r>
              <a:rPr lang="zh-CN" altLang="en-US" dirty="0"/>
              <a:t>        }</a:t>
            </a:r>
          </a:p>
          <a:p>
            <a:r>
              <a:rPr lang="zh-CN" altLang="en-US" dirty="0"/>
              <a:t>    }</a:t>
            </a:r>
          </a:p>
          <a:p>
            <a:r>
              <a:rPr lang="zh-CN" altLang="en-US" dirty="0"/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116570" y="229870"/>
            <a:ext cx="6800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Form2</a:t>
            </a:r>
            <a:endParaRPr lang="en-US" altLang="zh-CN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1032912" y="660082"/>
            <a:ext cx="2260600" cy="4038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using System;</a:t>
            </a:r>
          </a:p>
          <a:p>
            <a:r>
              <a:rPr lang="zh-CN" altLang="en-US" dirty="0"/>
              <a:t>using System.Windows.Forms;</a:t>
            </a:r>
          </a:p>
          <a:p>
            <a:endParaRPr lang="zh-CN" altLang="en-US" dirty="0"/>
          </a:p>
          <a:p>
            <a:r>
              <a:rPr lang="zh-CN" altLang="en-US" dirty="0"/>
              <a:t>namespace 登陆注册</a:t>
            </a:r>
          </a:p>
          <a:p>
            <a:r>
              <a:rPr lang="zh-CN" altLang="en-US" dirty="0"/>
              <a:t>{</a:t>
            </a:r>
          </a:p>
          <a:p>
            <a:r>
              <a:rPr lang="zh-CN" altLang="en-US" dirty="0"/>
              <a:t>    public partial class Form2 : Form</a:t>
            </a:r>
          </a:p>
          <a:p>
            <a:r>
              <a:rPr lang="zh-CN" altLang="en-US" dirty="0"/>
              <a:t>    {</a:t>
            </a:r>
          </a:p>
          <a:p>
            <a:r>
              <a:rPr lang="zh-CN" altLang="en-US" dirty="0"/>
              <a:t>        public Form2()</a:t>
            </a:r>
          </a:p>
          <a:p>
            <a:r>
              <a:rPr lang="zh-CN" altLang="en-US" dirty="0"/>
              <a:t>        {</a:t>
            </a:r>
          </a:p>
          <a:p>
            <a:r>
              <a:rPr lang="zh-CN" altLang="en-US" dirty="0"/>
              <a:t>            InitializeComponent();</a:t>
            </a:r>
          </a:p>
          <a:p>
            <a:r>
              <a:rPr lang="zh-CN" altLang="en-US" dirty="0"/>
              <a:t>        }</a:t>
            </a:r>
          </a:p>
          <a:p>
            <a:endParaRPr lang="zh-CN" altLang="en-US" dirty="0"/>
          </a:p>
          <a:p>
            <a:r>
              <a:rPr lang="zh-CN" altLang="en-US" dirty="0"/>
              <a:t>    </a:t>
            </a:r>
          </a:p>
          <a:p>
            <a:endParaRPr lang="zh-CN" altLang="en-US" dirty="0"/>
          </a:p>
          <a:p>
            <a:r>
              <a:rPr lang="zh-CN" altLang="en-US" dirty="0"/>
              <a:t>        private void button1_Click(object sender, EventArgs e)</a:t>
            </a:r>
          </a:p>
          <a:p>
            <a:r>
              <a:rPr lang="zh-CN" altLang="en-US" dirty="0"/>
              <a:t>        {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070250" y="795855"/>
            <a:ext cx="3238500" cy="3622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//获取参数</a:t>
            </a:r>
          </a:p>
          <a:p>
            <a:r>
              <a:rPr lang="zh-CN" altLang="en-US" dirty="0"/>
              <a:t>            string name = textBox1.Text;</a:t>
            </a:r>
          </a:p>
          <a:p>
            <a:r>
              <a:rPr lang="zh-CN" altLang="en-US" dirty="0"/>
              <a:t>            string sex = radioButton2.Checked ? "女" : "男";</a:t>
            </a:r>
          </a:p>
          <a:p>
            <a:endParaRPr lang="zh-CN" altLang="en-US" dirty="0"/>
          </a:p>
          <a:p>
            <a:r>
              <a:rPr lang="zh-CN" altLang="en-US" dirty="0"/>
              <a:t>            //先判断输入的用户名是否合法</a:t>
            </a:r>
          </a:p>
          <a:p>
            <a:r>
              <a:rPr lang="zh-CN" altLang="en-US" dirty="0"/>
              <a:t>            //将用户名和性别存放到文件中</a:t>
            </a:r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            //返回登陆界面</a:t>
            </a:r>
          </a:p>
          <a:p>
            <a:r>
              <a:rPr lang="zh-CN" altLang="en-US" dirty="0"/>
              <a:t>            Form1 f1 = new Form1();</a:t>
            </a:r>
          </a:p>
          <a:p>
            <a:r>
              <a:rPr lang="zh-CN" altLang="en-US" dirty="0"/>
              <a:t>            f1.Show();</a:t>
            </a:r>
          </a:p>
          <a:p>
            <a:r>
              <a:rPr lang="zh-CN" altLang="en-US" dirty="0"/>
              <a:t>            this.Close();</a:t>
            </a:r>
          </a:p>
          <a:p>
            <a:endParaRPr lang="zh-CN" altLang="en-US" dirty="0"/>
          </a:p>
          <a:p>
            <a:r>
              <a:rPr lang="zh-CN" altLang="en-US" dirty="0"/>
              <a:t>        }</a:t>
            </a:r>
          </a:p>
          <a:p>
            <a:r>
              <a:rPr lang="zh-CN" altLang="en-US" dirty="0"/>
              <a:t>    }</a:t>
            </a:r>
          </a:p>
          <a:p>
            <a:r>
              <a:rPr lang="zh-CN" altLang="en-US" dirty="0"/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76860" y="634599"/>
            <a:ext cx="2240915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r>
              <a:rPr lang="zh-CN" altLang="en-US" dirty="0"/>
              <a:t>namespace 登陆注册</a:t>
            </a:r>
          </a:p>
          <a:p>
            <a:r>
              <a:rPr lang="zh-CN" altLang="en-US" dirty="0"/>
              <a:t>{</a:t>
            </a:r>
          </a:p>
          <a:p>
            <a:endParaRPr lang="zh-CN" altLang="en-US" dirty="0"/>
          </a:p>
          <a:p>
            <a:r>
              <a:rPr lang="zh-CN" altLang="en-US" dirty="0"/>
              <a:t>    public partial class 主界面 : Form</a:t>
            </a:r>
          </a:p>
          <a:p>
            <a:r>
              <a:rPr lang="zh-CN" altLang="en-US" dirty="0"/>
              <a:t>    {</a:t>
            </a:r>
          </a:p>
          <a:p>
            <a:r>
              <a:rPr lang="zh-CN" altLang="en-US" dirty="0"/>
              <a:t>        //创建对象</a:t>
            </a:r>
          </a:p>
          <a:p>
            <a:r>
              <a:rPr lang="zh-CN" altLang="en-US" dirty="0"/>
              <a:t>        People people = new People();</a:t>
            </a:r>
          </a:p>
          <a:p>
            <a:r>
              <a:rPr lang="zh-CN" altLang="en-US" dirty="0"/>
              <a:t>        Cat cat = new Cat();</a:t>
            </a:r>
          </a:p>
          <a:p>
            <a:r>
              <a:rPr lang="zh-CN" altLang="en-US" dirty="0"/>
              <a:t>        //猫的行为</a:t>
            </a:r>
          </a:p>
          <a:p>
            <a:r>
              <a:rPr lang="zh-CN" altLang="en-US" dirty="0"/>
              <a:t>        //lovely，当前猫的好</a:t>
            </a:r>
            <a:r>
              <a:rPr lang="zh-CN" altLang="en-US" dirty="0" smtClean="0"/>
              <a:t>感度</a:t>
            </a:r>
            <a:endParaRPr lang="en-US" altLang="zh-CN" dirty="0" smtClean="0"/>
          </a:p>
          <a:p>
            <a:r>
              <a:rPr lang="zh-CN" altLang="en-US" dirty="0"/>
              <a:t>//option，当前人对猫的动作</a:t>
            </a:r>
          </a:p>
          <a:p>
            <a:r>
              <a:rPr lang="zh-CN" altLang="en-US" dirty="0"/>
              <a:t>        //cat,当前对哪只猫做动作</a:t>
            </a:r>
          </a:p>
          <a:p>
            <a:r>
              <a:rPr lang="zh-CN" altLang="en-US" dirty="0"/>
              <a:t>        public void catXingWei(int lovely, int option, Cat cat)</a:t>
            </a:r>
          </a:p>
          <a:p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702560" y="398767"/>
            <a:ext cx="2142490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        </a:t>
            </a:r>
            <a:r>
              <a:rPr lang="zh-CN" altLang="en-US" dirty="0"/>
              <a:t>{</a:t>
            </a:r>
          </a:p>
          <a:p>
            <a:r>
              <a:rPr lang="zh-CN" altLang="en-US" dirty="0"/>
              <a:t>            //判断好感度值，决定猫做什么行为和奖励</a:t>
            </a:r>
          </a:p>
          <a:p>
            <a:endParaRPr lang="zh-CN" altLang="en-US" dirty="0"/>
          </a:p>
          <a:p>
            <a:r>
              <a:rPr lang="zh-CN" altLang="en-US" dirty="0"/>
              <a:t>            //好感度小于60</a:t>
            </a:r>
          </a:p>
          <a:p>
            <a:r>
              <a:rPr lang="zh-CN" altLang="en-US" dirty="0"/>
              <a:t>            if(lovely &lt; 60)</a:t>
            </a:r>
          </a:p>
          <a:p>
            <a:r>
              <a:rPr lang="zh-CN" altLang="en-US" dirty="0"/>
              <a:t>            {</a:t>
            </a:r>
          </a:p>
          <a:p>
            <a:r>
              <a:rPr lang="zh-CN" altLang="en-US" dirty="0"/>
              <a:t>                //撸猫动作</a:t>
            </a:r>
          </a:p>
          <a:p>
            <a:r>
              <a:rPr lang="zh-CN" altLang="en-US" dirty="0"/>
              <a:t>                    if(option == 1) { cat.ignore(); }</a:t>
            </a:r>
          </a:p>
          <a:p>
            <a:r>
              <a:rPr lang="zh-CN" altLang="en-US" dirty="0"/>
              <a:t>                //喂食动作</a:t>
            </a:r>
          </a:p>
          <a:p>
            <a:r>
              <a:rPr lang="zh-CN" altLang="en-US" dirty="0"/>
              <a:t>                else if(option == 2) { cat.eat(); }</a:t>
            </a:r>
          </a:p>
          <a:p>
            <a:r>
              <a:rPr lang="zh-CN" altLang="en-US" dirty="0"/>
              <a:t>                //铲屎动作</a:t>
            </a:r>
          </a:p>
          <a:p>
            <a:r>
              <a:rPr lang="zh-CN" altLang="en-US" dirty="0"/>
              <a:t>                else if(option == 3) { cat.walking(); }</a:t>
            </a:r>
          </a:p>
          <a:p>
            <a:r>
              <a:rPr lang="zh-CN" altLang="en-US" dirty="0"/>
              <a:t>            </a:t>
            </a:r>
            <a:r>
              <a:rPr lang="zh-CN" altLang="en-US" dirty="0" smtClean="0"/>
              <a:t>}</a:t>
            </a:r>
            <a:endParaRPr lang="en-US" altLang="zh-CN" dirty="0" smtClean="0"/>
          </a:p>
          <a:p>
            <a:r>
              <a:rPr lang="zh-CN" altLang="en-US" dirty="0"/>
              <a:t> //好感度大于60小于100</a:t>
            </a:r>
          </a:p>
          <a:p>
            <a:r>
              <a:rPr lang="zh-CN" altLang="en-US" dirty="0"/>
              <a:t>            else if(lovely &gt;= 60 &amp;&amp; lovely &lt; 100)</a:t>
            </a:r>
          </a:p>
          <a:p>
            <a:r>
              <a:rPr lang="zh-CN" altLang="en-US" dirty="0"/>
              <a:t>            {</a:t>
            </a:r>
          </a:p>
          <a:p>
            <a:r>
              <a:rPr lang="zh-CN" altLang="en-US" dirty="0"/>
              <a:t>                //撸猫</a:t>
            </a:r>
            <a:r>
              <a:rPr lang="zh-CN" altLang="en-US" dirty="0" smtClean="0"/>
              <a:t>动作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4845050" y="366683"/>
            <a:ext cx="3611245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if </a:t>
            </a:r>
            <a:r>
              <a:rPr lang="zh-CN" altLang="en-US" dirty="0"/>
              <a:t>(option == 1) { cat.ceng(); }</a:t>
            </a:r>
          </a:p>
          <a:p>
            <a:r>
              <a:rPr lang="zh-CN" altLang="en-US" dirty="0"/>
              <a:t>                //喂食动作</a:t>
            </a:r>
          </a:p>
          <a:p>
            <a:r>
              <a:rPr lang="zh-CN" altLang="en-US" dirty="0"/>
              <a:t>                else if (option == 2) { cat.eat(); cat.jiao(); }</a:t>
            </a:r>
          </a:p>
          <a:p>
            <a:r>
              <a:rPr lang="zh-CN" altLang="en-US" dirty="0"/>
              <a:t>                //铲屎动作</a:t>
            </a:r>
          </a:p>
          <a:p>
            <a:r>
              <a:rPr lang="zh-CN" altLang="en-US" dirty="0"/>
              <a:t>                else if (option == 3) { cat.walking(); cat.jiao(); }</a:t>
            </a:r>
          </a:p>
          <a:p>
            <a:r>
              <a:rPr lang="zh-CN" altLang="en-US" dirty="0"/>
              <a:t>            }</a:t>
            </a:r>
          </a:p>
          <a:p>
            <a:r>
              <a:rPr lang="zh-CN" altLang="en-US" dirty="0"/>
              <a:t>            //好感度大于100</a:t>
            </a:r>
          </a:p>
          <a:p>
            <a:r>
              <a:rPr lang="zh-CN" altLang="en-US" dirty="0"/>
              <a:t>            else if(lovely &gt;= 100)</a:t>
            </a:r>
          </a:p>
          <a:p>
            <a:r>
              <a:rPr lang="zh-CN" altLang="en-US" dirty="0"/>
              <a:t>            {</a:t>
            </a:r>
          </a:p>
          <a:p>
            <a:r>
              <a:rPr lang="zh-CN" altLang="en-US" dirty="0"/>
              <a:t>                //撸猫动作</a:t>
            </a:r>
          </a:p>
          <a:p>
            <a:r>
              <a:rPr lang="zh-CN" altLang="en-US" dirty="0"/>
              <a:t>                if (option == 1) { cat.ceng(); cat.dagun(); }</a:t>
            </a:r>
          </a:p>
          <a:p>
            <a:r>
              <a:rPr lang="zh-CN" altLang="en-US" dirty="0"/>
              <a:t>                //喂食动作</a:t>
            </a:r>
          </a:p>
          <a:p>
            <a:r>
              <a:rPr lang="zh-CN" altLang="en-US" dirty="0"/>
              <a:t>                else if (option == 2) { cat.eat(); cat.jiao(); cat.ceng(); }</a:t>
            </a:r>
          </a:p>
          <a:p>
            <a:r>
              <a:rPr lang="zh-CN" altLang="en-US" dirty="0"/>
              <a:t>                //铲屎动作</a:t>
            </a:r>
          </a:p>
          <a:p>
            <a:r>
              <a:rPr lang="zh-CN" altLang="en-US" dirty="0"/>
              <a:t>                else if (option == 3) { cat.walking(); cat.jiao(); }</a:t>
            </a:r>
          </a:p>
          <a:p>
            <a:r>
              <a:rPr lang="zh-CN" altLang="en-US" dirty="0"/>
              <a:t>            }</a:t>
            </a:r>
          </a:p>
          <a:p>
            <a:r>
              <a:rPr lang="zh-CN" altLang="en-US" dirty="0"/>
              <a:t>        }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712200" y="216535"/>
            <a:ext cx="390525" cy="6731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/>
              <a:t>主界面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-108016" y="618486"/>
            <a:ext cx="3216910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//获取奖励方法</a:t>
            </a:r>
          </a:p>
          <a:p>
            <a:r>
              <a:rPr lang="zh-CN" altLang="en-US" dirty="0"/>
              <a:t>        public void reward(int lovely)</a:t>
            </a:r>
          </a:p>
          <a:p>
            <a:r>
              <a:rPr lang="zh-CN" altLang="en-US" dirty="0"/>
              <a:t>        {</a:t>
            </a:r>
          </a:p>
          <a:p>
            <a:r>
              <a:rPr lang="zh-CN" altLang="en-US" dirty="0"/>
              <a:t>            //判断当前好感度值</a:t>
            </a:r>
          </a:p>
          <a:p>
            <a:r>
              <a:rPr lang="zh-CN" altLang="en-US" dirty="0"/>
              <a:t>            if(lovely &gt;= 20 &amp;&amp; lovely &lt; 40)</a:t>
            </a:r>
          </a:p>
          <a:p>
            <a:r>
              <a:rPr lang="zh-CN" altLang="en-US" dirty="0"/>
              <a:t>            {</a:t>
            </a:r>
          </a:p>
          <a:p>
            <a:r>
              <a:rPr lang="zh-CN" altLang="en-US" dirty="0"/>
              <a:t>                MessageBox.Show("弹出故事框");</a:t>
            </a:r>
          </a:p>
          <a:p>
            <a:r>
              <a:rPr lang="zh-CN" altLang="en-US" dirty="0"/>
              <a:t>            }</a:t>
            </a:r>
          </a:p>
          <a:p>
            <a:r>
              <a:rPr lang="zh-CN" altLang="en-US" dirty="0"/>
              <a:t>            if(lovely &gt;= 40)</a:t>
            </a:r>
          </a:p>
          <a:p>
            <a:r>
              <a:rPr lang="zh-CN" altLang="en-US" dirty="0"/>
              <a:t>            {</a:t>
            </a:r>
          </a:p>
          <a:p>
            <a:r>
              <a:rPr lang="zh-CN" altLang="en-US" dirty="0"/>
              <a:t>                MessageBox.Show("收到合影");</a:t>
            </a:r>
          </a:p>
          <a:p>
            <a:r>
              <a:rPr lang="zh-CN" altLang="en-US" dirty="0"/>
              <a:t>            }</a:t>
            </a:r>
          </a:p>
          <a:p>
            <a:r>
              <a:rPr lang="zh-CN" altLang="en-US" dirty="0"/>
              <a:t>        </a:t>
            </a:r>
            <a:r>
              <a:rPr lang="zh-CN" altLang="en-US" dirty="0" smtClean="0"/>
              <a:t>}</a:t>
            </a:r>
            <a:endParaRPr lang="zh-CN" altLang="en-US" dirty="0"/>
          </a:p>
          <a:p>
            <a:r>
              <a:rPr lang="zh-CN" altLang="en-US" dirty="0"/>
              <a:t>        public 主界面()</a:t>
            </a:r>
          </a:p>
          <a:p>
            <a:r>
              <a:rPr lang="zh-CN" altLang="en-US" dirty="0"/>
              <a:t>        {</a:t>
            </a:r>
          </a:p>
          <a:p>
            <a:r>
              <a:rPr lang="zh-CN" altLang="en-US" dirty="0"/>
              <a:t>            InitializeComponent()</a:t>
            </a:r>
            <a:r>
              <a:rPr lang="zh-CN" altLang="en-US" dirty="0" smtClean="0"/>
              <a:t>;</a:t>
            </a:r>
            <a:endParaRPr lang="zh-CN" altLang="en-US" dirty="0"/>
          </a:p>
          <a:p>
            <a:r>
              <a:rPr lang="zh-CN" altLang="en-US" dirty="0"/>
              <a:t>            people.products.Add("干猫粮", 5);</a:t>
            </a:r>
          </a:p>
          <a:p>
            <a:r>
              <a:rPr lang="zh-CN" altLang="en-US" dirty="0"/>
              <a:t>            people.products.Add("湿猫粮", 5);</a:t>
            </a:r>
          </a:p>
          <a:p>
            <a:r>
              <a:rPr lang="zh-CN" altLang="en-US" dirty="0"/>
              <a:t>            people.products.Add("营养膏", 5);</a:t>
            </a:r>
          </a:p>
          <a:p>
            <a:r>
              <a:rPr lang="zh-CN" altLang="en-US" dirty="0"/>
              <a:t>        }</a:t>
            </a:r>
          </a:p>
          <a:p>
            <a:r>
              <a:rPr lang="zh-CN" altLang="en-US" dirty="0"/>
              <a:t>        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108894" y="618486"/>
            <a:ext cx="2339975" cy="487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public 主界面(People p1)</a:t>
            </a:r>
          </a:p>
          <a:p>
            <a:r>
              <a:rPr lang="zh-CN" altLang="en-US" dirty="0"/>
              <a:t>        {</a:t>
            </a:r>
          </a:p>
          <a:p>
            <a:r>
              <a:rPr lang="zh-CN" altLang="en-US" dirty="0"/>
              <a:t>            InitializeComponent();</a:t>
            </a:r>
          </a:p>
          <a:p>
            <a:r>
              <a:rPr lang="zh-CN" altLang="en-US" dirty="0"/>
              <a:t>            people = p1;</a:t>
            </a:r>
          </a:p>
          <a:p>
            <a:r>
              <a:rPr lang="zh-CN" altLang="en-US" dirty="0"/>
              <a:t>        </a:t>
            </a:r>
            <a:r>
              <a:rPr lang="zh-CN" altLang="en-US" dirty="0" smtClean="0"/>
              <a:t>}</a:t>
            </a:r>
            <a:endParaRPr lang="zh-CN" altLang="en-US" dirty="0"/>
          </a:p>
          <a:p>
            <a:r>
              <a:rPr lang="zh-CN" altLang="en-US" dirty="0"/>
              <a:t>        //撸猫方法</a:t>
            </a:r>
          </a:p>
          <a:p>
            <a:r>
              <a:rPr lang="zh-CN" altLang="en-US" dirty="0"/>
              <a:t>        private void button1_Click(object sender, EventArgs e)</a:t>
            </a:r>
          </a:p>
          <a:p>
            <a:r>
              <a:rPr lang="zh-CN" altLang="en-US" dirty="0"/>
              <a:t>        </a:t>
            </a:r>
            <a:r>
              <a:rPr lang="zh-CN" altLang="en-US" dirty="0" smtClean="0"/>
              <a:t>{</a:t>
            </a:r>
            <a:endParaRPr lang="zh-CN" altLang="en-US" dirty="0"/>
          </a:p>
          <a:p>
            <a:r>
              <a:rPr lang="zh-CN" altLang="en-US" dirty="0"/>
              <a:t>            cat.lovely += 5;</a:t>
            </a:r>
          </a:p>
          <a:p>
            <a:r>
              <a:rPr lang="zh-CN" altLang="en-US" dirty="0"/>
              <a:t>            people.money += 5;</a:t>
            </a:r>
          </a:p>
          <a:p>
            <a:r>
              <a:rPr lang="zh-CN" altLang="en-US" dirty="0"/>
              <a:t>            MessageBox.Show("猫的友好度：" + cat.lovely)</a:t>
            </a:r>
            <a:r>
              <a:rPr lang="zh-CN" altLang="en-US" dirty="0" smtClean="0"/>
              <a:t>;       </a:t>
            </a:r>
            <a:r>
              <a:rPr lang="zh-CN" altLang="en-US" dirty="0"/>
              <a:t>catXingWei(cat.lovely,1,cat);</a:t>
            </a:r>
          </a:p>
          <a:p>
            <a:r>
              <a:rPr lang="zh-CN" altLang="en-US" dirty="0"/>
              <a:t>            reward(cat.lovely);</a:t>
            </a:r>
          </a:p>
          <a:p>
            <a:r>
              <a:rPr lang="zh-CN" altLang="en-US" dirty="0"/>
              <a:t>        </a:t>
            </a:r>
            <a:r>
              <a:rPr lang="zh-CN" altLang="en-US" dirty="0" smtClean="0"/>
              <a:t>}</a:t>
            </a:r>
            <a:endParaRPr lang="en-US" altLang="zh-CN" dirty="0" smtClean="0"/>
          </a:p>
          <a:p>
            <a:r>
              <a:rPr lang="zh-CN" altLang="en-US" dirty="0"/>
              <a:t> //喂食方法</a:t>
            </a:r>
          </a:p>
          <a:p>
            <a:r>
              <a:rPr lang="zh-CN" altLang="en-US" dirty="0"/>
              <a:t>        private void button2_Click(object sender, EventArgs e)</a:t>
            </a:r>
          </a:p>
          <a:p>
            <a:r>
              <a:rPr lang="zh-CN" altLang="en-US" dirty="0"/>
              <a:t>        {</a:t>
            </a:r>
          </a:p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690870" y="744855"/>
            <a:ext cx="3074670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//</a:t>
            </a:r>
            <a:r>
              <a:rPr lang="zh-CN" altLang="en-US" dirty="0"/>
              <a:t>用户选择喂食的东西</a:t>
            </a:r>
          </a:p>
          <a:p>
            <a:r>
              <a:rPr lang="zh-CN" altLang="en-US" dirty="0"/>
              <a:t>            string foodname = comboBox1.Text;</a:t>
            </a:r>
          </a:p>
          <a:p>
            <a:r>
              <a:rPr lang="zh-CN" altLang="en-US" dirty="0"/>
              <a:t>            MessageBox.Show(foodname);</a:t>
            </a:r>
          </a:p>
          <a:p>
            <a:r>
              <a:rPr lang="zh-CN" altLang="en-US" dirty="0"/>
              <a:t>            //判断是什么食物，增加的好感度不一样</a:t>
            </a:r>
          </a:p>
          <a:p>
            <a:r>
              <a:rPr lang="zh-CN" altLang="en-US" dirty="0"/>
              <a:t>            if ("干猫粮".Equals(foodname))</a:t>
            </a:r>
          </a:p>
          <a:p>
            <a:r>
              <a:rPr lang="zh-CN" altLang="en-US" dirty="0"/>
              <a:t>            {</a:t>
            </a:r>
          </a:p>
          <a:p>
            <a:r>
              <a:rPr lang="zh-CN" altLang="en-US" dirty="0"/>
              <a:t>                if (people.products["干猫粮"] &gt; 0)</a:t>
            </a:r>
          </a:p>
          <a:p>
            <a:r>
              <a:rPr lang="zh-CN" altLang="en-US" dirty="0"/>
              <a:t>                {</a:t>
            </a:r>
          </a:p>
          <a:p>
            <a:r>
              <a:rPr lang="zh-CN" altLang="en-US" dirty="0"/>
              <a:t>                    catXingWei(cat.lovely, 2, cat);</a:t>
            </a:r>
          </a:p>
          <a:p>
            <a:r>
              <a:rPr lang="zh-CN" altLang="en-US" dirty="0"/>
              <a:t>                    cat.lovely += 10;</a:t>
            </a:r>
          </a:p>
          <a:p>
            <a:r>
              <a:rPr lang="zh-CN" altLang="en-US" dirty="0"/>
              <a:t>                    people.products["干猫粮"] -= 1;</a:t>
            </a:r>
          </a:p>
          <a:p>
            <a:r>
              <a:rPr lang="zh-CN" altLang="en-US" dirty="0"/>
              <a:t>                    MessageBox.Show("干猫粮数量" + people.products["干猫粮"]);</a:t>
            </a:r>
          </a:p>
          <a:p>
            <a:r>
              <a:rPr lang="zh-CN" altLang="en-US" dirty="0"/>
              <a:t>                }</a:t>
            </a:r>
          </a:p>
          <a:p>
            <a:r>
              <a:rPr lang="zh-CN" altLang="en-US" dirty="0"/>
              <a:t>                else { MessageBox.Show("你没有干猫粮了"); }</a:t>
            </a:r>
          </a:p>
          <a:p>
            <a:r>
              <a:rPr lang="zh-CN" altLang="en-US" dirty="0"/>
              <a:t>            }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765540" y="266065"/>
            <a:ext cx="390525" cy="9575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/>
              <a:t>主界面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241550" y="48895"/>
            <a:ext cx="1549400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else if ("湿猫粮".Equals(foodname))</a:t>
            </a:r>
          </a:p>
          <a:p>
            <a:r>
              <a:rPr lang="zh-CN" altLang="en-US"/>
              <a:t>            {</a:t>
            </a:r>
          </a:p>
          <a:p>
            <a:r>
              <a:rPr lang="zh-CN" altLang="en-US"/>
              <a:t>                if (people.products["湿猫粮"] &gt; 0)</a:t>
            </a:r>
          </a:p>
          <a:p>
            <a:r>
              <a:rPr lang="zh-CN" altLang="en-US"/>
              <a:t>                {</a:t>
            </a:r>
          </a:p>
          <a:p>
            <a:r>
              <a:rPr lang="zh-CN" altLang="en-US"/>
              <a:t>                    catXingWei(cat.lovely, 2, cat);</a:t>
            </a:r>
          </a:p>
          <a:p>
            <a:r>
              <a:rPr lang="zh-CN" altLang="en-US"/>
              <a:t>                    cat.lovely += 15;</a:t>
            </a:r>
          </a:p>
          <a:p>
            <a:r>
              <a:rPr lang="zh-CN" altLang="en-US"/>
              <a:t>                    people.products["湿猫粮"] -= 1;</a:t>
            </a:r>
          </a:p>
          <a:p>
            <a:r>
              <a:rPr lang="zh-CN" altLang="en-US"/>
              <a:t>                }</a:t>
            </a:r>
          </a:p>
          <a:p>
            <a:r>
              <a:rPr lang="zh-CN" altLang="en-US"/>
              <a:t>                else { MessageBox.Show("你没有湿猫粮了"); }</a:t>
            </a:r>
          </a:p>
          <a:p>
            <a:r>
              <a:rPr lang="zh-CN" altLang="en-US"/>
              <a:t>            }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542155" y="48895"/>
            <a:ext cx="1550035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 else if ("营养膏".Equals(foodname))</a:t>
            </a:r>
          </a:p>
          <a:p>
            <a:r>
              <a:rPr lang="zh-CN" altLang="en-US"/>
              <a:t>            {</a:t>
            </a:r>
          </a:p>
          <a:p>
            <a:r>
              <a:rPr lang="zh-CN" altLang="en-US"/>
              <a:t>                if (people.products["营养膏"] &gt; 0)</a:t>
            </a:r>
          </a:p>
          <a:p>
            <a:r>
              <a:rPr lang="zh-CN" altLang="en-US"/>
              <a:t>                {</a:t>
            </a:r>
          </a:p>
          <a:p>
            <a:r>
              <a:rPr lang="zh-CN" altLang="en-US"/>
              <a:t>                    catXingWei(cat.lovely, 2, cat);</a:t>
            </a:r>
          </a:p>
          <a:p>
            <a:r>
              <a:rPr lang="zh-CN" altLang="en-US"/>
              <a:t>                    cat.lovely += 20;</a:t>
            </a:r>
          </a:p>
          <a:p>
            <a:r>
              <a:rPr lang="zh-CN" altLang="en-US"/>
              <a:t>                    people.products["营养膏"] -= 1;</a:t>
            </a:r>
          </a:p>
          <a:p>
            <a:r>
              <a:rPr lang="zh-CN" altLang="en-US"/>
              <a:t>                }</a:t>
            </a:r>
          </a:p>
          <a:p>
            <a:r>
              <a:rPr lang="zh-CN" altLang="en-US"/>
              <a:t>                else { MessageBox.Show("你没有营养膏了"); }</a:t>
            </a:r>
          </a:p>
          <a:p>
            <a:r>
              <a:rPr lang="zh-CN" altLang="en-US"/>
              <a:t>            }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525895" y="48895"/>
            <a:ext cx="1381760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 else { MessageBox.Show("你没有选择食物"); }</a:t>
            </a:r>
          </a:p>
          <a:p>
            <a:endParaRPr lang="zh-CN" altLang="en-US"/>
          </a:p>
          <a:p>
            <a:r>
              <a:rPr lang="zh-CN" altLang="en-US"/>
              <a:t>            MessageBox.Show("猫的友好度：" + cat.lovely);</a:t>
            </a:r>
          </a:p>
          <a:p>
            <a:r>
              <a:rPr lang="zh-CN" altLang="en-US"/>
              <a:t>            reward(cat.lovely);</a:t>
            </a:r>
          </a:p>
          <a:p>
            <a:r>
              <a:rPr lang="zh-CN" altLang="en-US"/>
              <a:t>        }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45500" y="325120"/>
            <a:ext cx="390525" cy="11156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/>
              <a:t>主界面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91920" y="325755"/>
            <a:ext cx="2192020" cy="2792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 //铲屎方法</a:t>
            </a:r>
          </a:p>
          <a:p>
            <a:r>
              <a:rPr lang="zh-CN" altLang="en-US"/>
              <a:t>        private void button3_Click(object sender, EventArgs e)</a:t>
            </a:r>
          </a:p>
          <a:p>
            <a:r>
              <a:rPr lang="zh-CN" altLang="en-US"/>
              <a:t>        {</a:t>
            </a:r>
          </a:p>
          <a:p>
            <a:r>
              <a:rPr lang="zh-CN" altLang="en-US"/>
              <a:t>            cat.lovely += 5;</a:t>
            </a:r>
          </a:p>
          <a:p>
            <a:r>
              <a:rPr lang="zh-CN" altLang="en-US"/>
              <a:t>            people.money += 5;</a:t>
            </a:r>
          </a:p>
          <a:p>
            <a:r>
              <a:rPr lang="zh-CN" altLang="en-US"/>
              <a:t>            MessageBox.Show("猫的友好度：" + cat.lovely);</a:t>
            </a:r>
          </a:p>
          <a:p>
            <a:r>
              <a:rPr lang="zh-CN" altLang="en-US"/>
              <a:t>            catXingWei(cat.lovely, 3, cat);</a:t>
            </a:r>
          </a:p>
          <a:p>
            <a:r>
              <a:rPr lang="zh-CN" altLang="en-US"/>
              <a:t>            reward(cat.lovely);</a:t>
            </a:r>
          </a:p>
          <a:p>
            <a:r>
              <a:rPr lang="zh-CN" altLang="en-US"/>
              <a:t>        }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811270" y="325755"/>
            <a:ext cx="2122805" cy="4038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//商城方法</a:t>
            </a:r>
          </a:p>
          <a:p>
            <a:r>
              <a:rPr lang="zh-CN" altLang="en-US"/>
              <a:t>        private void button4_Click(object sender, EventArgs e)</a:t>
            </a:r>
          </a:p>
          <a:p>
            <a:r>
              <a:rPr lang="zh-CN" altLang="en-US"/>
              <a:t>        {</a:t>
            </a:r>
          </a:p>
          <a:p>
            <a:r>
              <a:rPr lang="zh-CN" altLang="en-US"/>
              <a:t>            商城 sc = new 商城(people);</a:t>
            </a:r>
          </a:p>
          <a:p>
            <a:r>
              <a:rPr lang="zh-CN" altLang="en-US"/>
              <a:t>            sc.Show();</a:t>
            </a:r>
          </a:p>
          <a:p>
            <a:r>
              <a:rPr lang="zh-CN" altLang="en-US"/>
              <a:t>            this.Hide();</a:t>
            </a:r>
          </a:p>
          <a:p>
            <a:r>
              <a:rPr lang="zh-CN" altLang="en-US"/>
              <a:t>        }</a:t>
            </a:r>
          </a:p>
          <a:p>
            <a:endParaRPr lang="zh-CN" altLang="en-US"/>
          </a:p>
          <a:p>
            <a:r>
              <a:rPr lang="zh-CN" altLang="en-US"/>
              <a:t>        private void 主界面_Load(object sender, EventArgs e)</a:t>
            </a:r>
          </a:p>
          <a:p>
            <a:r>
              <a:rPr lang="zh-CN" altLang="en-US"/>
              <a:t>        {</a:t>
            </a:r>
          </a:p>
          <a:p>
            <a:r>
              <a:rPr lang="zh-CN" altLang="en-US"/>
              <a:t>            </a:t>
            </a:r>
          </a:p>
          <a:p>
            <a:r>
              <a:rPr lang="zh-CN" altLang="en-US"/>
              <a:t>        }</a:t>
            </a:r>
          </a:p>
          <a:p>
            <a:r>
              <a:rPr lang="zh-CN" altLang="en-US"/>
              <a:t>    }</a:t>
            </a:r>
          </a:p>
          <a:p>
            <a:r>
              <a:rPr lang="zh-CN" altLang="en-US"/>
              <a:t>}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259830" y="325755"/>
            <a:ext cx="1638300" cy="3830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public class People</a:t>
            </a:r>
          </a:p>
          <a:p>
            <a:r>
              <a:rPr lang="zh-CN" altLang="en-US"/>
              <a:t>{</a:t>
            </a:r>
          </a:p>
          <a:p>
            <a:r>
              <a:rPr lang="zh-CN" altLang="en-US"/>
              <a:t>    //姓名</a:t>
            </a:r>
          </a:p>
          <a:p>
            <a:r>
              <a:rPr lang="zh-CN" altLang="en-US"/>
              <a:t>    public string name { set; get; }</a:t>
            </a:r>
          </a:p>
          <a:p>
            <a:r>
              <a:rPr lang="zh-CN" altLang="en-US"/>
              <a:t>    //性别</a:t>
            </a:r>
          </a:p>
          <a:p>
            <a:r>
              <a:rPr lang="zh-CN" altLang="en-US"/>
              <a:t>    public string sex { set; get; }</a:t>
            </a:r>
          </a:p>
          <a:p>
            <a:r>
              <a:rPr lang="zh-CN" altLang="en-US"/>
              <a:t>    //金币，初始100</a:t>
            </a:r>
          </a:p>
          <a:p>
            <a:r>
              <a:rPr lang="zh-CN" altLang="en-US"/>
              <a:t>    public int money { set; get; } = 100;</a:t>
            </a:r>
          </a:p>
          <a:p>
            <a:r>
              <a:rPr lang="zh-CN" altLang="en-US"/>
              <a:t>    //拥有的商品</a:t>
            </a:r>
          </a:p>
          <a:p>
            <a:r>
              <a:rPr lang="zh-CN" altLang="en-US"/>
              <a:t>    public Dictionary&lt;String, int&gt; products = new Dictionary&lt;string, int&gt;();</a:t>
            </a:r>
          </a:p>
          <a:p>
            <a:r>
              <a:rPr lang="zh-CN" altLang="en-US"/>
              <a:t>}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603615" y="325755"/>
            <a:ext cx="390525" cy="8788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/>
              <a:t>主界面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570355" y="-15875"/>
            <a:ext cx="263588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//猫</a:t>
            </a:r>
          </a:p>
          <a:p>
            <a:r>
              <a:rPr lang="zh-CN" altLang="en-US"/>
              <a:t>public class Cat</a:t>
            </a:r>
          </a:p>
          <a:p>
            <a:r>
              <a:rPr lang="zh-CN" altLang="en-US"/>
              <a:t>{</a:t>
            </a:r>
          </a:p>
          <a:p>
            <a:r>
              <a:rPr lang="zh-CN" altLang="en-US"/>
              <a:t>    //猫的一些属性</a:t>
            </a:r>
          </a:p>
          <a:p>
            <a:r>
              <a:rPr lang="zh-CN" altLang="en-US"/>
              <a:t>    //好感度</a:t>
            </a:r>
          </a:p>
          <a:p>
            <a:r>
              <a:rPr lang="zh-CN" altLang="en-US"/>
              <a:t>    public int lovely { set; get; } = 0;</a:t>
            </a:r>
          </a:p>
          <a:p>
            <a:r>
              <a:rPr lang="zh-CN" altLang="en-US"/>
              <a:t>    public int hunger { set; get; } = 0;</a:t>
            </a:r>
          </a:p>
          <a:p>
            <a:endParaRPr lang="zh-CN" altLang="en-US"/>
          </a:p>
          <a:p>
            <a:r>
              <a:rPr lang="zh-CN" altLang="en-US"/>
              <a:t>    //不理睬方法</a:t>
            </a:r>
          </a:p>
          <a:p>
            <a:r>
              <a:rPr lang="zh-CN" altLang="en-US"/>
              <a:t>    public void ignore()</a:t>
            </a:r>
          </a:p>
          <a:p>
            <a:r>
              <a:rPr lang="zh-CN" altLang="en-US"/>
              <a:t>    {</a:t>
            </a:r>
          </a:p>
          <a:p>
            <a:r>
              <a:rPr lang="zh-CN" altLang="en-US"/>
              <a:t>        MessageBox.Show("猫不理睬你，哼哼哼！");</a:t>
            </a:r>
          </a:p>
          <a:p>
            <a:r>
              <a:rPr lang="zh-CN" altLang="en-US"/>
              <a:t>    }</a:t>
            </a:r>
          </a:p>
          <a:p>
            <a:r>
              <a:rPr lang="zh-CN" altLang="en-US"/>
              <a:t>     </a:t>
            </a:r>
            <a:r>
              <a:rPr lang="zh-CN" altLang="en-US">
                <a:sym typeface="+mn-ea"/>
              </a:rPr>
              <a:t>//吃饭方法</a:t>
            </a:r>
            <a:endParaRPr lang="zh-CN" altLang="en-US"/>
          </a:p>
          <a:p>
            <a:r>
              <a:rPr lang="zh-CN" altLang="en-US">
                <a:sym typeface="+mn-ea"/>
              </a:rPr>
              <a:t>    public void eat()</a:t>
            </a:r>
            <a:endParaRPr lang="zh-CN" altLang="en-US"/>
          </a:p>
          <a:p>
            <a:r>
              <a:rPr lang="zh-CN" altLang="en-US">
                <a:sym typeface="+mn-ea"/>
              </a:rPr>
              <a:t>   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MessageBox.Show("猫开始吃饭了！");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512945" y="52705"/>
            <a:ext cx="2012950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//走路的方法</a:t>
            </a:r>
          </a:p>
          <a:p>
            <a:r>
              <a:rPr lang="zh-CN" altLang="en-US"/>
              <a:t>    public void walking()</a:t>
            </a:r>
          </a:p>
          <a:p>
            <a:r>
              <a:rPr lang="zh-CN" altLang="en-US"/>
              <a:t>    {</a:t>
            </a:r>
          </a:p>
          <a:p>
            <a:r>
              <a:rPr lang="zh-CN" altLang="en-US"/>
              <a:t>        MessageBox.Show("猫正在四处走路");</a:t>
            </a:r>
          </a:p>
          <a:p>
            <a:r>
              <a:rPr lang="zh-CN" altLang="en-US"/>
              <a:t>    }</a:t>
            </a:r>
          </a:p>
          <a:p>
            <a:endParaRPr lang="zh-CN" altLang="en-US"/>
          </a:p>
          <a:p>
            <a:r>
              <a:rPr lang="zh-CN" altLang="en-US"/>
              <a:t>    //蹭蹭方法</a:t>
            </a:r>
          </a:p>
          <a:p>
            <a:r>
              <a:rPr lang="zh-CN" altLang="en-US"/>
              <a:t>    public void ceng()</a:t>
            </a:r>
          </a:p>
          <a:p>
            <a:r>
              <a:rPr lang="zh-CN" altLang="en-US"/>
              <a:t>    {</a:t>
            </a:r>
          </a:p>
          <a:p>
            <a:r>
              <a:rPr lang="zh-CN" altLang="en-US"/>
              <a:t>        MessageBox.Show("猫蹭了蹭你");</a:t>
            </a:r>
          </a:p>
          <a:p>
            <a:r>
              <a:rPr lang="zh-CN" altLang="en-US"/>
              <a:t>    }</a:t>
            </a:r>
          </a:p>
          <a:p>
            <a:endParaRPr lang="zh-CN" altLang="en-US"/>
          </a:p>
          <a:p>
            <a:r>
              <a:rPr lang="zh-CN" altLang="en-US"/>
              <a:t>    //叫唤方法</a:t>
            </a:r>
          </a:p>
          <a:p>
            <a:r>
              <a:rPr lang="zh-CN" altLang="en-US"/>
              <a:t>    public void jiao()</a:t>
            </a:r>
          </a:p>
          <a:p>
            <a:r>
              <a:rPr lang="zh-CN" altLang="en-US"/>
              <a:t>    {</a:t>
            </a:r>
          </a:p>
          <a:p>
            <a:r>
              <a:rPr lang="zh-CN" altLang="en-US"/>
              <a:t>        MessageBox.Show("猫对你叫唤了一声");</a:t>
            </a:r>
          </a:p>
          <a:p>
            <a:r>
              <a:rPr lang="zh-CN" altLang="en-US"/>
              <a:t>    }</a:t>
            </a:r>
          </a:p>
          <a:p>
            <a:endParaRPr lang="zh-CN" altLang="en-US"/>
          </a:p>
          <a:p>
            <a:r>
              <a:rPr lang="zh-CN" altLang="en-US"/>
              <a:t>    //打滚方法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762750" y="52705"/>
            <a:ext cx="153035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public void dagun()</a:t>
            </a:r>
          </a:p>
          <a:p>
            <a:r>
              <a:rPr lang="zh-CN" altLang="en-US"/>
              <a:t>    {</a:t>
            </a:r>
          </a:p>
          <a:p>
            <a:r>
              <a:rPr lang="zh-CN" altLang="en-US"/>
              <a:t>        MessageBox.Show("猫在地上打滚");</a:t>
            </a:r>
          </a:p>
          <a:p>
            <a:r>
              <a:rPr lang="zh-CN" altLang="en-US"/>
              <a:t>    }</a:t>
            </a:r>
          </a:p>
          <a:p>
            <a:endParaRPr lang="zh-CN" altLang="en-US"/>
          </a:p>
          <a:p>
            <a:r>
              <a:rPr lang="zh-CN" altLang="en-US"/>
              <a:t>    //便便方法</a:t>
            </a:r>
          </a:p>
          <a:p>
            <a:r>
              <a:rPr lang="zh-CN" altLang="en-US"/>
              <a:t>    public void bianbian()</a:t>
            </a:r>
          </a:p>
          <a:p>
            <a:r>
              <a:rPr lang="zh-CN" altLang="en-US"/>
              <a:t>    {</a:t>
            </a:r>
          </a:p>
          <a:p>
            <a:r>
              <a:rPr lang="zh-CN" altLang="en-US"/>
              <a:t>        MessageBox.Show("猫去便便了");</a:t>
            </a:r>
          </a:p>
          <a:p>
            <a:r>
              <a:rPr lang="zh-CN" altLang="en-US"/>
              <a:t>    }</a:t>
            </a:r>
          </a:p>
          <a:p>
            <a:r>
              <a:rPr lang="zh-CN" altLang="en-US"/>
              <a:t>}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594090" y="52705"/>
            <a:ext cx="390525" cy="11747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/>
              <a:t>主界面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主题">
  <a:themeElements>
    <a:clrScheme name="枫叶小清新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6900"/>
      </a:accent1>
      <a:accent2>
        <a:srgbClr val="9D2E2E"/>
      </a:accent2>
      <a:accent3>
        <a:srgbClr val="95542E"/>
      </a:accent3>
      <a:accent4>
        <a:srgbClr val="728361"/>
      </a:accent4>
      <a:accent5>
        <a:srgbClr val="FFCB61"/>
      </a:accent5>
      <a:accent6>
        <a:srgbClr val="70AD47"/>
      </a:accent6>
      <a:hlink>
        <a:srgbClr val="000000"/>
      </a:hlink>
      <a:folHlink>
        <a:srgbClr val="954F72"/>
      </a:folHlink>
    </a:clrScheme>
    <a:fontScheme name="标准3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2206</Words>
  <Application>Microsoft Office PowerPoint</Application>
  <PresentationFormat>全屏显示(16:9)</PresentationFormat>
  <Paragraphs>399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Gill Sans</vt:lpstr>
      <vt:lpstr>宋体</vt:lpstr>
      <vt:lpstr>微软雅黑</vt:lpstr>
      <vt:lpstr>微软雅黑 Light</vt:lpstr>
      <vt:lpstr>Arial</vt:lpstr>
      <vt:lpstr>Calibri</vt:lpstr>
      <vt:lpstr>Calibri Light</vt:lpstr>
      <vt:lpstr>Times New Roman</vt:lpstr>
      <vt:lpstr>Office 主题</vt:lpstr>
      <vt:lpstr>回顾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熊猫哒哒</dc:creator>
  <cp:lastModifiedBy>X R</cp:lastModifiedBy>
  <cp:revision>153</cp:revision>
  <dcterms:created xsi:type="dcterms:W3CDTF">2017-05-28T14:23:00Z</dcterms:created>
  <dcterms:modified xsi:type="dcterms:W3CDTF">2018-06-03T15:50:22Z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